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2" autoAdjust="0"/>
  </p:normalViewPr>
  <p:slideViewPr>
    <p:cSldViewPr>
      <p:cViewPr varScale="1">
        <p:scale>
          <a:sx n="98" d="100"/>
          <a:sy n="98" d="100"/>
        </p:scale>
        <p:origin x="-10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E5168-0EC8-4ED6-93B5-B7CA073F3E8C}" type="datetimeFigureOut">
              <a:rPr lang="de-DE" smtClean="0"/>
              <a:t>04.12.2011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D612-2EAB-442D-BB70-DECD315DF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51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dir="r" pattern="hexagon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E5168-0EC8-4ED6-93B5-B7CA073F3E8C}" type="datetimeFigureOut">
              <a:rPr lang="de-DE" smtClean="0"/>
              <a:t>04.12.2011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6D612-2EAB-442D-BB70-DECD315DF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81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mc:AlternateContent xmlns:mc="http://schemas.openxmlformats.org/markup-compatibility/2006" xmlns:p14="http://schemas.microsoft.com/office/powerpoint/2010/main">
    <mc:Choice Requires="p14">
      <p:transition spd="slow" p14:dur="3900" advClick="0">
        <p14:glitter dir="r" pattern="hexagon"/>
      </p:transition>
    </mc:Choice>
    <mc:Fallback xmlns="">
      <p:transition spd="slow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6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image" Target="../media/image17.gif"/><Relationship Id="rId7" Type="http://schemas.openxmlformats.org/officeDocument/2006/relationships/image" Target="../media/image21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10" Type="http://schemas.openxmlformats.org/officeDocument/2006/relationships/image" Target="../media/image24.gif"/><Relationship Id="rId4" Type="http://schemas.openxmlformats.org/officeDocument/2006/relationships/image" Target="../media/image18.gif"/><Relationship Id="rId9" Type="http://schemas.openxmlformats.org/officeDocument/2006/relationships/image" Target="../media/image2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23528" y="6093296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latin typeface="Mouth" pitchFamily="2" charset="0"/>
              </a:rPr>
              <a:t>„Kirchgeländer Diadem“ </a:t>
            </a:r>
            <a:endParaRPr lang="de-DE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8825"/>
            <a:ext cx="9144000" cy="551793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4730426" y="6177986"/>
            <a:ext cx="422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Geländersegment</a:t>
            </a:r>
            <a:r>
              <a:rPr lang="de-DE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Aufbau</a:t>
            </a:r>
            <a:endParaRPr lang="de-DE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30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3000">
        <p14:glitter dir="r" pattern="hexagon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75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75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75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75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75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75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750"/>
                            </p:stCondLst>
                            <p:childTnLst>
                              <p:par>
                                <p:cTn id="5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750"/>
                            </p:stCondLst>
                            <p:childTnLst>
                              <p:par>
                                <p:cTn id="5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3750"/>
                            </p:stCondLst>
                            <p:childTnLst>
                              <p:par>
                                <p:cTn id="6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750"/>
                            </p:stCondLst>
                            <p:childTnLst>
                              <p:par>
                                <p:cTn id="6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750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3528" y="609329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latin typeface="Mouth" pitchFamily="2" charset="0"/>
              </a:rPr>
              <a:t>„Kirchgeländer Diadem“</a:t>
            </a:r>
            <a:endParaRPr lang="de-DE" sz="3200" b="1" dirty="0">
              <a:latin typeface="Mouth" pitchFamily="2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004048" y="5847074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Platten, Kreuze und Schriftenfiligran</a:t>
            </a:r>
            <a:endParaRPr lang="de-DE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3"/>
            <a:ext cx="9144000" cy="551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30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3000">
        <p14:glitter dir="r" pattern="hexagon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50"/>
                            </p:stCondLst>
                            <p:childTnLst>
                              <p:par>
                                <p:cTn id="2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750"/>
                            </p:stCondLst>
                            <p:childTnLst>
                              <p:par>
                                <p:cTn id="3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250"/>
                            </p:stCondLst>
                            <p:childTnLst>
                              <p:par>
                                <p:cTn id="4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750"/>
                            </p:stCondLst>
                            <p:childTnLst>
                              <p:par>
                                <p:cTn id="5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250"/>
                            </p:stCondLst>
                            <p:childTnLst>
                              <p:par>
                                <p:cTn id="5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750"/>
                            </p:stCondLst>
                            <p:childTnLst>
                              <p:par>
                                <p:cTn id="6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750"/>
                            </p:stCondLst>
                            <p:childTnLst>
                              <p:par>
                                <p:cTn id="7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250"/>
                            </p:stCondLst>
                            <p:childTnLst>
                              <p:par>
                                <p:cTn id="8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23528" y="609329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latin typeface="Mouth" pitchFamily="2" charset="0"/>
              </a:rPr>
              <a:t>„Kirchgeländer Diadem“</a:t>
            </a:r>
            <a:endParaRPr lang="de-DE" sz="3200" b="1" dirty="0">
              <a:latin typeface="Mouth" pitchFamily="2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744000" y="6154850"/>
            <a:ext cx="4220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ZB Geländer und Platten</a:t>
            </a:r>
            <a:endParaRPr lang="de-DE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0034"/>
            <a:ext cx="9144000" cy="5517931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67544" y="33265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www.rudihaberstroh.de/kirchgelaender.html</a:t>
            </a:r>
            <a:endParaRPr lang="de-DE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2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2000">
        <p14:glitter dir="r" pattern="hexagon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750"/>
                            </p:stCondLst>
                            <p:childTnLst>
                              <p:par>
                                <p:cTn id="2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25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25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250"/>
                            </p:stCondLst>
                            <p:childTnLst>
                              <p:par>
                                <p:cTn id="52" presetID="31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2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2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2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2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7" grpId="0"/>
      <p:bldP spid="7" grpId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User</cp:lastModifiedBy>
  <cp:revision>108</cp:revision>
  <dcterms:created xsi:type="dcterms:W3CDTF">2011-12-03T13:17:19Z</dcterms:created>
  <dcterms:modified xsi:type="dcterms:W3CDTF">2011-12-04T18:26:58Z</dcterms:modified>
</cp:coreProperties>
</file>