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79" r:id="rId2"/>
  </p:sldMasterIdLst>
  <p:sldIdLst>
    <p:sldId id="35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5" r:id="rId14"/>
    <p:sldId id="266" r:id="rId15"/>
    <p:sldId id="277" r:id="rId16"/>
    <p:sldId id="269" r:id="rId17"/>
    <p:sldId id="270" r:id="rId18"/>
    <p:sldId id="271" r:id="rId19"/>
    <p:sldId id="272" r:id="rId20"/>
    <p:sldId id="356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4" r:id="rId32"/>
    <p:sldId id="285" r:id="rId33"/>
    <p:sldId id="287" r:id="rId34"/>
    <p:sldId id="295" r:id="rId35"/>
    <p:sldId id="296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9" r:id="rId53"/>
    <p:sldId id="306" r:id="rId54"/>
    <p:sldId id="308" r:id="rId55"/>
    <p:sldId id="307" r:id="rId56"/>
    <p:sldId id="310" r:id="rId57"/>
    <p:sldId id="314" r:id="rId58"/>
    <p:sldId id="312" r:id="rId59"/>
    <p:sldId id="313" r:id="rId60"/>
    <p:sldId id="315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11" r:id="rId80"/>
    <p:sldId id="316" r:id="rId81"/>
    <p:sldId id="335" r:id="rId82"/>
    <p:sldId id="357" r:id="rId83"/>
    <p:sldId id="336" r:id="rId84"/>
    <p:sldId id="337" r:id="rId85"/>
    <p:sldId id="338" r:id="rId86"/>
    <p:sldId id="339" r:id="rId87"/>
    <p:sldId id="341" r:id="rId88"/>
    <p:sldId id="342" r:id="rId89"/>
    <p:sldId id="340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20" autoAdjust="0"/>
  </p:normalViewPr>
  <p:slideViewPr>
    <p:cSldViewPr>
      <p:cViewPr varScale="1">
        <p:scale>
          <a:sx n="104" d="100"/>
          <a:sy n="104" d="100"/>
        </p:scale>
        <p:origin x="-3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72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0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2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0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1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5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0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6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6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55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2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5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8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72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CB593-033D-41F0-B239-A7674E113A44}" type="datetimeFigureOut">
              <a:rPr lang="de-DE" smtClean="0"/>
              <a:t>08.08.2014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67C8D-6028-40E9-AB2D-2E40264322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68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CB593-033D-41F0-B239-A7674E113A4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67C8D-6028-40E9-AB2D-2E402643221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0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glitter dir="r" pattern="hexago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96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97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63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65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68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75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76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79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80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82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84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85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86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87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88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89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90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91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9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93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94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95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Alpenbilder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82459" y="188640"/>
            <a:ext cx="5152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6000" dirty="0">
                <a:solidFill>
                  <a:prstClr val="white"/>
                </a:solidFill>
              </a:rPr>
              <a:t>100 Alpenbilder</a:t>
            </a:r>
            <a:endParaRPr lang="de-DE" sz="6000" dirty="0">
              <a:solidFill>
                <a:prstClr val="white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1972" y="1124744"/>
            <a:ext cx="5314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prstClr val="white"/>
                </a:solidFill>
              </a:rPr>
              <a:t>gescannte Dias von 3D-Stereobildpaaren,</a:t>
            </a:r>
          </a:p>
          <a:p>
            <a:r>
              <a:rPr lang="de-DE" sz="2400" dirty="0">
                <a:solidFill>
                  <a:prstClr val="white"/>
                </a:solidFill>
              </a:rPr>
              <a:t>alle datenreduziert</a:t>
            </a:r>
            <a:r>
              <a:rPr lang="de-DE" sz="2400" dirty="0" smtClean="0">
                <a:solidFill>
                  <a:prstClr val="white"/>
                </a:solidFill>
              </a:rPr>
              <a:t>!</a:t>
            </a:r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9251" y="2736502"/>
            <a:ext cx="550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prstClr val="white"/>
                </a:solidFill>
              </a:rPr>
              <a:t>Kamera: 2 x </a:t>
            </a:r>
            <a:r>
              <a:rPr lang="de-DE" sz="2400" dirty="0" err="1" smtClean="0">
                <a:solidFill>
                  <a:prstClr val="white"/>
                </a:solidFill>
              </a:rPr>
              <a:t>Contax</a:t>
            </a:r>
            <a:r>
              <a:rPr lang="de-DE" sz="2400" dirty="0" smtClean="0">
                <a:solidFill>
                  <a:prstClr val="white"/>
                </a:solidFill>
              </a:rPr>
              <a:t> 159, 2 x </a:t>
            </a:r>
            <a:r>
              <a:rPr lang="de-DE" sz="2400" dirty="0" err="1" smtClean="0">
                <a:solidFill>
                  <a:prstClr val="white"/>
                </a:solidFill>
              </a:rPr>
              <a:t>Rolleiflex</a:t>
            </a:r>
            <a:r>
              <a:rPr lang="de-DE" sz="2400" dirty="0" smtClean="0">
                <a:solidFill>
                  <a:prstClr val="white"/>
                </a:solidFill>
              </a:rPr>
              <a:t> 6002</a:t>
            </a:r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4291" y="3198167"/>
            <a:ext cx="245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prstClr val="white"/>
                </a:solidFill>
              </a:rPr>
              <a:t>Optik: Zeiss, </a:t>
            </a:r>
            <a:r>
              <a:rPr lang="de-DE" sz="2400" dirty="0" err="1" smtClean="0">
                <a:solidFill>
                  <a:prstClr val="white"/>
                </a:solidFill>
              </a:rPr>
              <a:t>Rollei</a:t>
            </a:r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24291" y="3659832"/>
            <a:ext cx="3365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prstClr val="white"/>
                </a:solidFill>
              </a:rPr>
              <a:t>Film: </a:t>
            </a:r>
            <a:r>
              <a:rPr lang="de-DE" sz="2400" dirty="0" err="1" smtClean="0">
                <a:solidFill>
                  <a:prstClr val="white"/>
                </a:solidFill>
              </a:rPr>
              <a:t>Kodachrome</a:t>
            </a:r>
            <a:r>
              <a:rPr lang="de-DE" sz="2400" dirty="0" smtClean="0">
                <a:solidFill>
                  <a:prstClr val="white"/>
                </a:solidFill>
              </a:rPr>
              <a:t> </a:t>
            </a:r>
            <a:r>
              <a:rPr lang="de-DE" sz="2400" dirty="0" smtClean="0">
                <a:solidFill>
                  <a:prstClr val="white"/>
                </a:solidFill>
              </a:rPr>
              <a:t>25+64,</a:t>
            </a:r>
          </a:p>
          <a:p>
            <a:r>
              <a:rPr lang="de-DE" sz="2400" dirty="0" err="1" smtClean="0">
                <a:solidFill>
                  <a:prstClr val="white"/>
                </a:solidFill>
              </a:rPr>
              <a:t>Fujichrome</a:t>
            </a:r>
            <a:r>
              <a:rPr lang="de-DE" sz="2400" dirty="0" smtClean="0">
                <a:solidFill>
                  <a:prstClr val="white"/>
                </a:solidFill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</a:rPr>
              <a:t>Velvia</a:t>
            </a:r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16291" y="5445224"/>
            <a:ext cx="7547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white"/>
                </a:solidFill>
              </a:rPr>
              <a:t>a</a:t>
            </a:r>
            <a:r>
              <a:rPr lang="de-DE" sz="2400" dirty="0" smtClean="0">
                <a:solidFill>
                  <a:prstClr val="white"/>
                </a:solidFill>
              </a:rPr>
              <a:t>lle Mittelformat-Bilder mit Stativ und Spiegelvorauslösung</a:t>
            </a:r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4291" y="5949280"/>
            <a:ext cx="6939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white"/>
                </a:solidFill>
              </a:rPr>
              <a:t>Die optische Qualität der Originaldias ist hier natürlich</a:t>
            </a:r>
          </a:p>
          <a:p>
            <a:r>
              <a:rPr lang="de-DE" sz="2400" dirty="0">
                <a:solidFill>
                  <a:prstClr val="white"/>
                </a:solidFill>
              </a:rPr>
              <a:t>nicht vermittelbar!</a:t>
            </a:r>
          </a:p>
        </p:txBody>
      </p:sp>
    </p:spTree>
    <p:extLst>
      <p:ext uri="{BB962C8B-B14F-4D97-AF65-F5344CB8AC3E}">
        <p14:creationId xmlns:p14="http://schemas.microsoft.com/office/powerpoint/2010/main" val="235618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5000">
        <p14:glitter dir="r" pattern="hexagon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6" grpId="0"/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60648"/>
            <a:ext cx="19754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Falzarego</a:t>
            </a:r>
            <a:r>
              <a:rPr lang="de-DE" dirty="0" smtClean="0"/>
              <a:t>-Pass,</a:t>
            </a:r>
          </a:p>
          <a:p>
            <a:r>
              <a:rPr lang="de-DE" sz="2400" b="1" dirty="0" smtClean="0"/>
              <a:t>Torre Grande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199" y="0"/>
            <a:ext cx="7360360" cy="477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err="1" smtClean="0"/>
              <a:t>Stellisee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Zinalrothorn</a:t>
            </a:r>
            <a:endParaRPr lang="de-DE" sz="24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22" y="0"/>
            <a:ext cx="693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err="1" smtClean="0"/>
              <a:t>Stellisee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Matterhorn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626" y="0"/>
            <a:ext cx="6955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60648"/>
            <a:ext cx="19754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Falzarego</a:t>
            </a:r>
            <a:r>
              <a:rPr lang="de-DE" dirty="0" smtClean="0"/>
              <a:t>-Pass,</a:t>
            </a:r>
          </a:p>
          <a:p>
            <a:r>
              <a:rPr lang="de-DE" sz="2400" b="1" dirty="0" err="1" smtClean="0"/>
              <a:t>Tofana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141" y="0"/>
            <a:ext cx="7576384" cy="49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260648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smtClean="0"/>
              <a:t>Cortina </a:t>
            </a:r>
            <a:r>
              <a:rPr lang="de-DE" dirty="0" err="1" smtClean="0"/>
              <a:t>d´Ampezzo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Tofana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0"/>
            <a:ext cx="7740352" cy="502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0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260648"/>
            <a:ext cx="1944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smtClean="0"/>
              <a:t>Cortina </a:t>
            </a:r>
            <a:r>
              <a:rPr lang="de-DE" dirty="0" err="1" smtClean="0"/>
              <a:t>d´Ampezzo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Monte </a:t>
            </a:r>
            <a:r>
              <a:rPr lang="de-DE" sz="2400" b="1" dirty="0" err="1" smtClean="0"/>
              <a:t>Cristallo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236" y="0"/>
            <a:ext cx="766076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5496" y="188640"/>
            <a:ext cx="1944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smtClean="0"/>
              <a:t>Cortina </a:t>
            </a:r>
            <a:r>
              <a:rPr lang="de-DE" dirty="0" err="1" smtClean="0"/>
              <a:t>d´Ampezzo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Misurina</a:t>
            </a:r>
            <a:r>
              <a:rPr lang="de-DE" sz="2400" b="1" dirty="0" smtClean="0"/>
              <a:t>-</a:t>
            </a:r>
          </a:p>
          <a:p>
            <a:r>
              <a:rPr lang="de-DE" sz="2400" b="1" dirty="0" smtClean="0"/>
              <a:t>See,</a:t>
            </a:r>
          </a:p>
          <a:p>
            <a:r>
              <a:rPr lang="de-DE" sz="2400" b="1" dirty="0" err="1" smtClean="0"/>
              <a:t>Sorapis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0"/>
            <a:ext cx="7790700" cy="50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5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44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Sellapass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Langkofel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496" y="0"/>
            <a:ext cx="7740782" cy="51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44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Sellapass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Sella</a:t>
            </a:r>
            <a:endParaRPr lang="de-DE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785" y="0"/>
            <a:ext cx="790021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44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Sellapass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Sella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0"/>
            <a:ext cx="7914618" cy="52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Sextener</a:t>
            </a:r>
            <a:r>
              <a:rPr lang="de-DE" dirty="0" smtClean="0"/>
              <a:t>-dolomiten,</a:t>
            </a:r>
          </a:p>
          <a:p>
            <a:r>
              <a:rPr lang="de-DE" dirty="0" smtClean="0"/>
              <a:t>Fischleintal,</a:t>
            </a:r>
          </a:p>
          <a:p>
            <a:r>
              <a:rPr lang="de-DE" sz="2400" b="1" dirty="0" smtClean="0"/>
              <a:t>Zwölfer-</a:t>
            </a:r>
            <a:r>
              <a:rPr lang="de-DE" sz="2400" b="1" dirty="0" err="1" smtClean="0"/>
              <a:t>kofel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3" y="6234"/>
            <a:ext cx="7884556" cy="50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Sextener</a:t>
            </a:r>
            <a:r>
              <a:rPr lang="de-DE" dirty="0" smtClean="0"/>
              <a:t>-dolomiten,</a:t>
            </a:r>
          </a:p>
          <a:p>
            <a:r>
              <a:rPr lang="de-DE" dirty="0" smtClean="0"/>
              <a:t>Monte Piano,</a:t>
            </a:r>
          </a:p>
          <a:p>
            <a:r>
              <a:rPr lang="de-DE" sz="2400" b="1" dirty="0" smtClean="0"/>
              <a:t>Westliche Zinne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0"/>
            <a:ext cx="7693160" cy="48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174" y="0"/>
            <a:ext cx="6990826" cy="6858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9512" y="260648"/>
            <a:ext cx="1800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 Dolomiten, Rosengarten,</a:t>
            </a:r>
          </a:p>
          <a:p>
            <a:r>
              <a:rPr lang="de-DE" sz="2400" b="1" dirty="0" smtClean="0"/>
              <a:t>im </a:t>
            </a:r>
            <a:r>
              <a:rPr lang="de-DE" sz="2400" b="1" dirty="0" err="1" smtClean="0"/>
              <a:t>Vajolet</a:t>
            </a:r>
            <a:r>
              <a:rPr lang="de-DE" sz="2400" b="1" dirty="0" smtClean="0"/>
              <a:t>-Tal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5572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4756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Forcella</a:t>
            </a:r>
            <a:r>
              <a:rPr lang="de-DE" dirty="0" smtClean="0"/>
              <a:t>-   </a:t>
            </a:r>
            <a:r>
              <a:rPr lang="de-DE" dirty="0" err="1" smtClean="0"/>
              <a:t>Cibiana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Zoppe</a:t>
            </a:r>
            <a:r>
              <a:rPr lang="de-DE" dirty="0" smtClean="0"/>
              <a:t> di</a:t>
            </a:r>
          </a:p>
          <a:p>
            <a:r>
              <a:rPr lang="de-DE" dirty="0" err="1" smtClean="0"/>
              <a:t>Cadore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Monte </a:t>
            </a:r>
            <a:r>
              <a:rPr lang="de-DE" sz="2400" b="1" dirty="0" err="1" smtClean="0"/>
              <a:t>Pelmo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953" y="-18918"/>
            <a:ext cx="784904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475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Forcella</a:t>
            </a:r>
            <a:r>
              <a:rPr lang="de-DE" dirty="0" smtClean="0"/>
              <a:t>-   </a:t>
            </a:r>
            <a:r>
              <a:rPr lang="de-DE" dirty="0" err="1" smtClean="0"/>
              <a:t>Staulanza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Monte </a:t>
            </a:r>
            <a:r>
              <a:rPr lang="de-DE" sz="2400" b="1" dirty="0" err="1" smtClean="0"/>
              <a:t>Pelmo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5" y="0"/>
            <a:ext cx="7953158" cy="576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475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Forcella</a:t>
            </a:r>
            <a:r>
              <a:rPr lang="de-DE" dirty="0" smtClean="0"/>
              <a:t>-   </a:t>
            </a:r>
            <a:r>
              <a:rPr lang="de-DE" dirty="0" err="1" smtClean="0"/>
              <a:t>Staulanza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Monte </a:t>
            </a:r>
            <a:r>
              <a:rPr lang="de-DE" sz="2400" b="1" dirty="0" err="1" smtClean="0"/>
              <a:t>Pelmo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390" y="0"/>
            <a:ext cx="794061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2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4756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smtClean="0"/>
              <a:t>Pala,</a:t>
            </a:r>
          </a:p>
          <a:p>
            <a:r>
              <a:rPr lang="de-DE" sz="2400" b="1" dirty="0" err="1" smtClean="0"/>
              <a:t>Castel-pietra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80" y="-6234"/>
            <a:ext cx="7985720" cy="35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4756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smtClean="0"/>
              <a:t>Pala,</a:t>
            </a:r>
          </a:p>
          <a:p>
            <a:r>
              <a:rPr lang="de-DE" sz="2400" b="1" dirty="0" smtClean="0"/>
              <a:t>Rosetta,</a:t>
            </a:r>
          </a:p>
          <a:p>
            <a:r>
              <a:rPr lang="de-DE" sz="2400" b="1" dirty="0" smtClean="0"/>
              <a:t>Pala di</a:t>
            </a:r>
          </a:p>
          <a:p>
            <a:r>
              <a:rPr lang="de-DE" sz="2400" b="1" dirty="0" smtClean="0"/>
              <a:t>San</a:t>
            </a:r>
          </a:p>
          <a:p>
            <a:r>
              <a:rPr lang="de-DE" sz="2400" b="1" dirty="0" smtClean="0"/>
              <a:t>Martino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011" y="-3448"/>
            <a:ext cx="6918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smtClean="0"/>
              <a:t>Pala,</a:t>
            </a:r>
          </a:p>
          <a:p>
            <a:r>
              <a:rPr lang="de-DE" sz="2400" b="1" dirty="0" err="1" smtClean="0"/>
              <a:t>Sass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Maor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Cima</a:t>
            </a:r>
            <a:r>
              <a:rPr lang="de-DE" sz="2400" b="1" dirty="0" smtClean="0"/>
              <a:t> della Madonna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53" y="-1"/>
            <a:ext cx="70338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smtClean="0"/>
              <a:t>Pala,</a:t>
            </a:r>
          </a:p>
          <a:p>
            <a:r>
              <a:rPr lang="de-DE" sz="2400" b="1" dirty="0" err="1" smtClean="0"/>
              <a:t>Cimone</a:t>
            </a:r>
            <a:r>
              <a:rPr lang="de-DE" sz="2400" b="1" dirty="0" smtClean="0"/>
              <a:t> della Pala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896" y="0"/>
            <a:ext cx="7070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err="1" smtClean="0"/>
              <a:t>Simplon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Macugnaga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Monte Rosa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694" y="0"/>
            <a:ext cx="7351306" cy="489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err="1" smtClean="0"/>
              <a:t>Aostatal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Courmayeur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Mont</a:t>
            </a:r>
            <a:r>
              <a:rPr lang="de-DE" sz="2400" b="1" dirty="0" smtClean="0"/>
              <a:t> Blanc und</a:t>
            </a:r>
          </a:p>
          <a:p>
            <a:r>
              <a:rPr lang="de-DE" sz="2400" b="1" dirty="0" smtClean="0"/>
              <a:t>Grandes </a:t>
            </a:r>
            <a:r>
              <a:rPr lang="de-DE" sz="2400" b="1" dirty="0" err="1" smtClean="0"/>
              <a:t>Jorasses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0"/>
            <a:ext cx="7524328" cy="48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err="1" smtClean="0"/>
              <a:t>Aostatal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Courmayeur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Grandes </a:t>
            </a:r>
            <a:r>
              <a:rPr lang="de-DE" sz="2400" b="1" dirty="0" err="1" smtClean="0"/>
              <a:t>Jorasses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056" y="0"/>
            <a:ext cx="779694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278" y="-6016"/>
            <a:ext cx="6965722" cy="689606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9512" y="260648"/>
            <a:ext cx="1800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 Dolomiten, Rosengarten,</a:t>
            </a:r>
          </a:p>
          <a:p>
            <a:r>
              <a:rPr lang="de-DE" sz="2400" b="1" dirty="0" smtClean="0"/>
              <a:t>im </a:t>
            </a:r>
            <a:r>
              <a:rPr lang="de-DE" sz="2400" b="1" dirty="0" err="1" smtClean="0"/>
              <a:t>Vajolet</a:t>
            </a:r>
            <a:r>
              <a:rPr lang="de-DE" sz="2400" b="1" dirty="0" smtClean="0"/>
              <a:t>-Tal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8158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err="1" smtClean="0"/>
              <a:t>Bormio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Stilfser</a:t>
            </a:r>
            <a:r>
              <a:rPr lang="de-DE" sz="2400" b="1" dirty="0" smtClean="0"/>
              <a:t> Joch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634" y="-1"/>
            <a:ext cx="7466366" cy="47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Chamonix,</a:t>
            </a:r>
          </a:p>
          <a:p>
            <a:r>
              <a:rPr lang="de-DE" dirty="0" err="1" smtClean="0"/>
              <a:t>Aiguille</a:t>
            </a:r>
            <a:r>
              <a:rPr lang="de-DE" dirty="0" smtClean="0"/>
              <a:t> du Midi,</a:t>
            </a:r>
          </a:p>
          <a:p>
            <a:r>
              <a:rPr lang="de-DE" sz="2400" b="1" dirty="0" smtClean="0"/>
              <a:t>Grandes </a:t>
            </a:r>
            <a:r>
              <a:rPr lang="de-DE" sz="2400" b="1" dirty="0" err="1" smtClean="0"/>
              <a:t>Jorasses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Grand </a:t>
            </a:r>
            <a:r>
              <a:rPr lang="de-DE" sz="2400" b="1" dirty="0" err="1" smtClean="0"/>
              <a:t>Combin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Monte Rosa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169" y="0"/>
            <a:ext cx="7488831" cy="54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Chamonix,</a:t>
            </a:r>
          </a:p>
          <a:p>
            <a:r>
              <a:rPr lang="de-DE" dirty="0" err="1" smtClean="0"/>
              <a:t>Aiguille</a:t>
            </a:r>
            <a:r>
              <a:rPr lang="de-DE" dirty="0" smtClean="0"/>
              <a:t> du Midi,</a:t>
            </a:r>
          </a:p>
          <a:p>
            <a:r>
              <a:rPr lang="de-DE" sz="2400" b="1" dirty="0" err="1" smtClean="0"/>
              <a:t>Mont</a:t>
            </a:r>
            <a:r>
              <a:rPr lang="de-DE" sz="2400" b="1" dirty="0" smtClean="0"/>
              <a:t> Blanc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851" y="0"/>
            <a:ext cx="7425147" cy="50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Chamonix,</a:t>
            </a:r>
          </a:p>
          <a:p>
            <a:r>
              <a:rPr lang="de-DE" dirty="0" smtClean="0"/>
              <a:t>St. Gervais,</a:t>
            </a:r>
          </a:p>
          <a:p>
            <a:r>
              <a:rPr lang="de-DE" dirty="0" smtClean="0"/>
              <a:t>Le </a:t>
            </a:r>
            <a:r>
              <a:rPr lang="de-DE" dirty="0" err="1" smtClean="0"/>
              <a:t>Nid</a:t>
            </a:r>
            <a:r>
              <a:rPr lang="de-DE" dirty="0" smtClean="0"/>
              <a:t> </a:t>
            </a:r>
            <a:r>
              <a:rPr lang="de-DE" dirty="0" err="1" smtClean="0"/>
              <a:t>d´Aigle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Glacier und </a:t>
            </a:r>
            <a:r>
              <a:rPr lang="de-DE" sz="2400" b="1" dirty="0" err="1" smtClean="0"/>
              <a:t>Aiguille</a:t>
            </a:r>
            <a:r>
              <a:rPr lang="de-DE" sz="2400" b="1" dirty="0" smtClean="0"/>
              <a:t> de </a:t>
            </a:r>
            <a:r>
              <a:rPr lang="de-DE" sz="2400" b="1" dirty="0" err="1" smtClean="0"/>
              <a:t>Bionnassay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88" y="-27672"/>
            <a:ext cx="6934212" cy="68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Chamonix,</a:t>
            </a:r>
          </a:p>
          <a:p>
            <a:r>
              <a:rPr lang="de-DE" dirty="0" smtClean="0"/>
              <a:t>St. Gervais,</a:t>
            </a:r>
          </a:p>
          <a:p>
            <a:r>
              <a:rPr lang="de-DE" dirty="0" smtClean="0"/>
              <a:t>Le </a:t>
            </a:r>
            <a:r>
              <a:rPr lang="de-DE" dirty="0" err="1" smtClean="0"/>
              <a:t>Nid</a:t>
            </a:r>
            <a:r>
              <a:rPr lang="de-DE" dirty="0" smtClean="0"/>
              <a:t> </a:t>
            </a:r>
            <a:r>
              <a:rPr lang="de-DE" dirty="0" err="1" smtClean="0"/>
              <a:t>d´Aigle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Glacier und </a:t>
            </a:r>
            <a:r>
              <a:rPr lang="de-DE" sz="2400" b="1" dirty="0" err="1" smtClean="0"/>
              <a:t>Aiguille</a:t>
            </a:r>
            <a:r>
              <a:rPr lang="de-DE" sz="2400" b="1" dirty="0" smtClean="0"/>
              <a:t> de </a:t>
            </a:r>
            <a:r>
              <a:rPr lang="de-DE" sz="2400" b="1" dirty="0" err="1" smtClean="0"/>
              <a:t>Bionnassay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724" y="-2"/>
            <a:ext cx="69553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0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Chamonix,</a:t>
            </a:r>
          </a:p>
          <a:p>
            <a:r>
              <a:rPr lang="de-DE" dirty="0" err="1" smtClean="0"/>
              <a:t>Montenvers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Grandes </a:t>
            </a:r>
            <a:r>
              <a:rPr lang="de-DE" sz="2400" b="1" dirty="0" err="1" smtClean="0"/>
              <a:t>Charmottes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5" y="-8035"/>
            <a:ext cx="6984775" cy="6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Chamonix,</a:t>
            </a:r>
          </a:p>
          <a:p>
            <a:r>
              <a:rPr lang="de-DE" dirty="0" err="1" smtClean="0"/>
              <a:t>Montenvers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Aiguille</a:t>
            </a:r>
            <a:r>
              <a:rPr lang="de-DE" sz="2400" b="1" dirty="0" smtClean="0"/>
              <a:t> du Dru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704" y="-2223"/>
            <a:ext cx="6941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Chamonix,</a:t>
            </a:r>
          </a:p>
          <a:p>
            <a:r>
              <a:rPr lang="de-DE" sz="2400" b="1" dirty="0" err="1" smtClean="0"/>
              <a:t>Aiguille</a:t>
            </a:r>
            <a:r>
              <a:rPr lang="de-DE" sz="2400" b="1" dirty="0" smtClean="0"/>
              <a:t> du Midi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16" y="-18240"/>
            <a:ext cx="7056784" cy="68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Grenoble,</a:t>
            </a:r>
          </a:p>
          <a:p>
            <a:r>
              <a:rPr lang="de-DE" dirty="0" err="1" smtClean="0"/>
              <a:t>Vercors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Combe</a:t>
            </a:r>
            <a:r>
              <a:rPr lang="de-DE" sz="2400" b="1" dirty="0" smtClean="0"/>
              <a:t> Laval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950" y="0"/>
            <a:ext cx="7411050" cy="47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Grenoble,</a:t>
            </a:r>
          </a:p>
          <a:p>
            <a:r>
              <a:rPr lang="de-DE" dirty="0" err="1" smtClean="0"/>
              <a:t>Vercors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Col</a:t>
            </a:r>
            <a:r>
              <a:rPr lang="de-DE" sz="2400" b="1" dirty="0" smtClean="0"/>
              <a:t> de la </a:t>
            </a:r>
            <a:r>
              <a:rPr lang="de-DE" sz="2400" b="1" dirty="0" err="1" smtClean="0"/>
              <a:t>Machine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804" y="0"/>
            <a:ext cx="7914618" cy="52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260648"/>
            <a:ext cx="1800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 Dolomiten, Rosengarten,</a:t>
            </a:r>
          </a:p>
          <a:p>
            <a:r>
              <a:rPr lang="de-DE" sz="2400" b="1" dirty="0" smtClean="0"/>
              <a:t>im </a:t>
            </a:r>
            <a:r>
              <a:rPr lang="de-DE" sz="2400" b="1" dirty="0" err="1" smtClean="0"/>
              <a:t>Vajolet</a:t>
            </a:r>
            <a:r>
              <a:rPr lang="de-DE" sz="2400" b="1" dirty="0" smtClean="0"/>
              <a:t>-Tal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190" y="0"/>
            <a:ext cx="694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Grenoble,</a:t>
            </a:r>
          </a:p>
          <a:p>
            <a:r>
              <a:rPr lang="de-DE" dirty="0" err="1" smtClean="0"/>
              <a:t>Vercors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Mont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Aiguille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495" y="12912"/>
            <a:ext cx="791769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dirty="0" smtClean="0"/>
              <a:t>Grenoble,</a:t>
            </a:r>
          </a:p>
          <a:p>
            <a:r>
              <a:rPr lang="de-DE" dirty="0" err="1" smtClean="0"/>
              <a:t>Vercors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Mont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Aiguille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68" y="0"/>
            <a:ext cx="7910832" cy="52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sz="2400" b="1" dirty="0"/>
              <a:t>a</a:t>
            </a:r>
            <a:r>
              <a:rPr lang="de-DE" sz="2400" b="1" dirty="0" smtClean="0"/>
              <a:t>m </a:t>
            </a:r>
            <a:r>
              <a:rPr lang="de-DE" sz="2400" b="1" dirty="0" err="1" smtClean="0"/>
              <a:t>Col</a:t>
            </a:r>
            <a:r>
              <a:rPr lang="de-DE" sz="2400" b="1" dirty="0" smtClean="0"/>
              <a:t> de la </a:t>
            </a:r>
            <a:r>
              <a:rPr lang="de-DE" sz="2400" b="1" dirty="0" err="1" smtClean="0"/>
              <a:t>Cayolle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0"/>
            <a:ext cx="7452320" cy="47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Frankreich,</a:t>
            </a:r>
          </a:p>
          <a:p>
            <a:r>
              <a:rPr lang="de-DE" sz="2400" b="1" dirty="0"/>
              <a:t>a</a:t>
            </a:r>
            <a:r>
              <a:rPr lang="de-DE" sz="2400" b="1" dirty="0" smtClean="0"/>
              <a:t>m </a:t>
            </a:r>
            <a:r>
              <a:rPr lang="de-DE" sz="2400" b="1" dirty="0" err="1" smtClean="0"/>
              <a:t>Col</a:t>
            </a:r>
            <a:r>
              <a:rPr lang="de-DE" sz="2400" b="1" dirty="0" smtClean="0"/>
              <a:t> de</a:t>
            </a:r>
          </a:p>
          <a:p>
            <a:r>
              <a:rPr lang="de-DE" sz="2400" b="1" dirty="0" smtClean="0"/>
              <a:t>la </a:t>
            </a:r>
            <a:r>
              <a:rPr lang="de-DE" sz="2400" b="1" dirty="0" err="1" smtClean="0"/>
              <a:t>Cayolle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947" y="0"/>
            <a:ext cx="7662060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Österreich,</a:t>
            </a:r>
          </a:p>
          <a:p>
            <a:r>
              <a:rPr lang="de-DE" dirty="0" smtClean="0"/>
              <a:t>Staller Sattel,</a:t>
            </a:r>
          </a:p>
          <a:p>
            <a:r>
              <a:rPr lang="de-DE" sz="2400" b="1" dirty="0" err="1" smtClean="0"/>
              <a:t>Wildgall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006" y="0"/>
            <a:ext cx="777999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Deutschland,</a:t>
            </a:r>
          </a:p>
          <a:p>
            <a:r>
              <a:rPr lang="de-DE" sz="2400" b="1" dirty="0" smtClean="0"/>
              <a:t>Zugspitze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448" y="0"/>
            <a:ext cx="776311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sz="2400" b="1" dirty="0" smtClean="0"/>
              <a:t>Eiger, Mönch, Jungfrau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047" y="0"/>
            <a:ext cx="788195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sz="2400" b="1" dirty="0" smtClean="0"/>
              <a:t>Grindelwald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875" y="0"/>
            <a:ext cx="745912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sz="2400" b="1" dirty="0" smtClean="0"/>
              <a:t>Bachalpsee,</a:t>
            </a:r>
          </a:p>
          <a:p>
            <a:r>
              <a:rPr lang="de-DE" sz="2400" b="1" dirty="0" smtClean="0"/>
              <a:t>Schreckhorn,</a:t>
            </a:r>
          </a:p>
          <a:p>
            <a:r>
              <a:rPr lang="de-DE" sz="2400" b="1" dirty="0" err="1" smtClean="0"/>
              <a:t>Finsteraar</a:t>
            </a:r>
            <a:r>
              <a:rPr lang="de-DE" sz="2400" b="1" dirty="0" smtClean="0"/>
              <a:t>-horn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508" y="1"/>
            <a:ext cx="7396491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sz="2400" b="1" dirty="0" err="1" smtClean="0"/>
              <a:t>Grimselsee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196" y="0"/>
            <a:ext cx="751662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260648"/>
            <a:ext cx="1800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 Dolomiten, Rosengarten,</a:t>
            </a:r>
          </a:p>
          <a:p>
            <a:r>
              <a:rPr lang="de-DE" sz="2400" b="1" dirty="0" smtClean="0"/>
              <a:t>im </a:t>
            </a:r>
            <a:r>
              <a:rPr lang="de-DE" sz="2400" b="1" dirty="0" err="1" smtClean="0"/>
              <a:t>Vajolet</a:t>
            </a:r>
            <a:r>
              <a:rPr lang="de-DE" sz="2400" b="1" dirty="0" smtClean="0"/>
              <a:t>-Tal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956" y="0"/>
            <a:ext cx="6989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sz="2400" b="1" dirty="0" smtClean="0"/>
              <a:t>Thunersee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468" y="0"/>
            <a:ext cx="7668532" cy="49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sz="2400" b="1" dirty="0" smtClean="0"/>
              <a:t>Kleine </a:t>
            </a:r>
            <a:r>
              <a:rPr lang="de-DE" sz="2400" b="1" dirty="0" err="1" smtClean="0"/>
              <a:t>Scheidegg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Eiger,</a:t>
            </a:r>
          </a:p>
          <a:p>
            <a:r>
              <a:rPr lang="de-DE" sz="2400" b="1" dirty="0" smtClean="0"/>
              <a:t>Mönch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0"/>
            <a:ext cx="7668344" cy="50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dirty="0" err="1" smtClean="0"/>
              <a:t>Gental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Engstlensee</a:t>
            </a:r>
            <a:r>
              <a:rPr lang="de-DE" sz="2400" b="1" dirty="0" smtClean="0"/>
              <a:t>, Wenden-stöcke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348" y="0"/>
            <a:ext cx="7503652" cy="47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077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sz="2400" b="1" dirty="0" err="1" smtClean="0"/>
              <a:t>Öschinensee</a:t>
            </a:r>
            <a:r>
              <a:rPr lang="de-DE" sz="2400" b="1" dirty="0" smtClean="0"/>
              <a:t>, </a:t>
            </a:r>
            <a:r>
              <a:rPr lang="de-DE" sz="2400" b="1" dirty="0" err="1" smtClean="0"/>
              <a:t>Blümlisalp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58" y="0"/>
            <a:ext cx="7339042" cy="470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Berner</a:t>
            </a:r>
          </a:p>
          <a:p>
            <a:r>
              <a:rPr lang="de-DE" dirty="0" smtClean="0"/>
              <a:t>Oberland,</a:t>
            </a:r>
          </a:p>
          <a:p>
            <a:r>
              <a:rPr lang="de-DE" sz="2400" b="1" dirty="0" err="1" smtClean="0"/>
              <a:t>Gasterntal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650" y="-1"/>
            <a:ext cx="7722350" cy="47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Zentralschweiz,</a:t>
            </a:r>
          </a:p>
          <a:p>
            <a:r>
              <a:rPr lang="de-DE" dirty="0" err="1" smtClean="0"/>
              <a:t>Furkapass</a:t>
            </a:r>
            <a:r>
              <a:rPr lang="de-DE" smtClean="0"/>
              <a:t>,</a:t>
            </a:r>
            <a:endParaRPr lang="de-DE" dirty="0" smtClean="0"/>
          </a:p>
          <a:p>
            <a:r>
              <a:rPr lang="de-DE" sz="2400" b="1" dirty="0" smtClean="0"/>
              <a:t>Rhone-gletscher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72" y="0"/>
            <a:ext cx="75266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Zentralschweiz,</a:t>
            </a:r>
          </a:p>
          <a:p>
            <a:r>
              <a:rPr lang="de-DE" dirty="0" err="1" smtClean="0"/>
              <a:t>Furkapass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Finster-</a:t>
            </a:r>
          </a:p>
          <a:p>
            <a:r>
              <a:rPr lang="de-DE" sz="2400" b="1" dirty="0" err="1"/>
              <a:t>a</a:t>
            </a:r>
            <a:r>
              <a:rPr lang="de-DE" sz="2400" b="1" dirty="0" err="1" smtClean="0"/>
              <a:t>arhorn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Schreckhorn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083" y="-7655"/>
            <a:ext cx="7063585" cy="68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Zentralschweiz,</a:t>
            </a:r>
          </a:p>
          <a:p>
            <a:r>
              <a:rPr lang="de-DE" dirty="0" err="1" smtClean="0"/>
              <a:t>Grimselpass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Nägelisgrätli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Finster-</a:t>
            </a:r>
            <a:r>
              <a:rPr lang="de-DE" sz="2400" b="1" dirty="0" err="1" smtClean="0"/>
              <a:t>aarhorn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Schreckhorn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41" y="-10121"/>
            <a:ext cx="6840759" cy="68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Zentralschweiz,</a:t>
            </a:r>
          </a:p>
          <a:p>
            <a:r>
              <a:rPr lang="de-DE" sz="2400" b="1" dirty="0" err="1" smtClean="0"/>
              <a:t>Grimselpass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054" y="-25296"/>
            <a:ext cx="7030946" cy="68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Zentralschweiz,</a:t>
            </a:r>
          </a:p>
          <a:p>
            <a:r>
              <a:rPr lang="de-DE" sz="2400" b="1" dirty="0" err="1" smtClean="0"/>
              <a:t>Göschener-alpsee</a:t>
            </a:r>
            <a:r>
              <a:rPr lang="de-DE" sz="2400" b="1" dirty="0" smtClean="0"/>
              <a:t>, </a:t>
            </a:r>
            <a:r>
              <a:rPr lang="de-DE" sz="2400" b="1" dirty="0" err="1" smtClean="0"/>
              <a:t>Dammastock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232" y="-554"/>
            <a:ext cx="6912768" cy="68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260648"/>
            <a:ext cx="19754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 Rosengarten,</a:t>
            </a:r>
          </a:p>
          <a:p>
            <a:r>
              <a:rPr lang="de-DE" sz="2400" b="1" dirty="0" err="1" smtClean="0"/>
              <a:t>Vajolettürme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488" y="0"/>
            <a:ext cx="696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Bern, Thun,</a:t>
            </a:r>
          </a:p>
          <a:p>
            <a:r>
              <a:rPr lang="de-DE" sz="2400" b="1" dirty="0" smtClean="0"/>
              <a:t>Les </a:t>
            </a:r>
            <a:r>
              <a:rPr lang="de-DE" sz="2400" b="1" dirty="0" err="1" smtClean="0"/>
              <a:t>Diablerets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16" y="-2"/>
            <a:ext cx="7056784" cy="688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Bern, Thun,</a:t>
            </a:r>
          </a:p>
          <a:p>
            <a:r>
              <a:rPr lang="de-DE" dirty="0" err="1" smtClean="0"/>
              <a:t>Col</a:t>
            </a:r>
            <a:r>
              <a:rPr lang="de-DE" dirty="0" smtClean="0"/>
              <a:t> du </a:t>
            </a:r>
            <a:r>
              <a:rPr lang="de-DE" dirty="0" err="1" smtClean="0"/>
              <a:t>Pillon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Sanetschhorn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923" y="-2"/>
            <a:ext cx="698370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Bern, Thun,</a:t>
            </a:r>
          </a:p>
          <a:p>
            <a:r>
              <a:rPr lang="de-DE" sz="2400" b="1" dirty="0" err="1" smtClean="0"/>
              <a:t>Gantrisch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852" y="8574"/>
            <a:ext cx="6851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Freiburg, </a:t>
            </a:r>
            <a:r>
              <a:rPr lang="de-DE" dirty="0" err="1" smtClean="0"/>
              <a:t>Jaunpass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Gastlosen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5" y="-8034"/>
            <a:ext cx="6984775" cy="68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Unterengadin,</a:t>
            </a:r>
          </a:p>
          <a:p>
            <a:r>
              <a:rPr lang="de-DE" sz="2400" b="1" dirty="0" err="1" smtClean="0"/>
              <a:t>Albulapass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Palpuognasee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618" y="-1"/>
            <a:ext cx="7040382" cy="68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err="1" smtClean="0"/>
              <a:t>Scuol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Unterengadin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551" y="-39465"/>
            <a:ext cx="6984775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sz="2400" b="1" dirty="0" err="1" smtClean="0"/>
              <a:t>Berninapass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937" y="0"/>
            <a:ext cx="752916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smtClean="0"/>
              <a:t>St. Moritz,</a:t>
            </a:r>
          </a:p>
          <a:p>
            <a:r>
              <a:rPr lang="de-DE" sz="2400" b="1" dirty="0" err="1" smtClean="0"/>
              <a:t>Muottas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Muragl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Oberen-</a:t>
            </a:r>
            <a:r>
              <a:rPr lang="de-DE" sz="2400" b="1" dirty="0" err="1" smtClean="0"/>
              <a:t>gadiner</a:t>
            </a:r>
            <a:r>
              <a:rPr lang="de-DE" sz="2400" b="1" dirty="0" smtClean="0"/>
              <a:t> Seenplatte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43" y="0"/>
            <a:ext cx="7289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err="1" smtClean="0"/>
              <a:t>Diavolezza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Bernina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0"/>
            <a:ext cx="7524328" cy="48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3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smtClean="0"/>
              <a:t>Munt Pers,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Bernina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Morteratsch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4" y="-2"/>
            <a:ext cx="6984776" cy="68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260648"/>
            <a:ext cx="19754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Fedaia</a:t>
            </a:r>
            <a:r>
              <a:rPr lang="de-DE" dirty="0" smtClean="0"/>
              <a:t>-Pass,</a:t>
            </a:r>
          </a:p>
          <a:p>
            <a:r>
              <a:rPr lang="de-DE" sz="2400" b="1" dirty="0" smtClean="0"/>
              <a:t>Großer </a:t>
            </a:r>
            <a:r>
              <a:rPr lang="de-DE" sz="2400" b="1" dirty="0" err="1" smtClean="0"/>
              <a:t>Vernel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063" y="-17694"/>
            <a:ext cx="6918937" cy="68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smtClean="0"/>
              <a:t>Munt Pers,</a:t>
            </a:r>
            <a:endParaRPr lang="de-DE" sz="2400" b="1" dirty="0" smtClean="0"/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Morteratsch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411" y="0"/>
            <a:ext cx="6955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err="1" smtClean="0"/>
              <a:t>Fuorcla</a:t>
            </a:r>
            <a:r>
              <a:rPr lang="de-DE" dirty="0" smtClean="0"/>
              <a:t> </a:t>
            </a:r>
            <a:r>
              <a:rPr lang="de-DE" dirty="0" err="1" smtClean="0"/>
              <a:t>Surlej</a:t>
            </a:r>
            <a:r>
              <a:rPr lang="de-DE" dirty="0" smtClean="0"/>
              <a:t>,</a:t>
            </a:r>
            <a:endParaRPr lang="de-DE" sz="2400" b="1" dirty="0" smtClean="0"/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Rosegg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Palü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Zupo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875" y="0"/>
            <a:ext cx="699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err="1"/>
              <a:t>Fuorcla</a:t>
            </a:r>
            <a:r>
              <a:rPr lang="de-DE" dirty="0"/>
              <a:t> </a:t>
            </a:r>
            <a:r>
              <a:rPr lang="de-DE" dirty="0" err="1"/>
              <a:t>Surlej</a:t>
            </a:r>
            <a:r>
              <a:rPr lang="de-DE" dirty="0"/>
              <a:t>,</a:t>
            </a:r>
            <a:endParaRPr lang="de-DE" sz="2400" b="1" dirty="0"/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Bernina</a:t>
            </a:r>
            <a:r>
              <a:rPr lang="de-DE" sz="2400" b="1" dirty="0" smtClean="0"/>
              <a:t>,</a:t>
            </a:r>
            <a:endParaRPr lang="de-DE" sz="2400" b="1" dirty="0"/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Rosegg</a:t>
            </a:r>
            <a:endParaRPr lang="de-DE" sz="24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233" y="-5226"/>
            <a:ext cx="6912767" cy="68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smtClean="0"/>
              <a:t>St. Moritz,</a:t>
            </a:r>
            <a:endParaRPr lang="de-DE" sz="2400" b="1" dirty="0"/>
          </a:p>
          <a:p>
            <a:r>
              <a:rPr lang="de-DE" sz="2400" b="1" dirty="0" err="1" smtClean="0"/>
              <a:t>Silser</a:t>
            </a:r>
            <a:r>
              <a:rPr lang="de-DE" sz="2400" b="1" dirty="0" smtClean="0"/>
              <a:t> See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4" y="-16133"/>
            <a:ext cx="6984776" cy="68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err="1" smtClean="0"/>
              <a:t>Berninapass</a:t>
            </a:r>
            <a:r>
              <a:rPr lang="de-DE" dirty="0" smtClean="0"/>
              <a:t>,</a:t>
            </a:r>
            <a:endParaRPr lang="de-DE" sz="2400" b="1" dirty="0"/>
          </a:p>
          <a:p>
            <a:r>
              <a:rPr lang="de-DE" sz="2400" b="1" dirty="0" smtClean="0"/>
              <a:t>Val </a:t>
            </a:r>
            <a:r>
              <a:rPr lang="de-DE" sz="2400" b="1" dirty="0" err="1" smtClean="0"/>
              <a:t>Morteratsch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Bernina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Morteratsch</a:t>
            </a:r>
            <a:endParaRPr lang="de-DE" sz="24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22" y="0"/>
            <a:ext cx="693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err="1" smtClean="0"/>
              <a:t>Berninapass</a:t>
            </a:r>
            <a:r>
              <a:rPr lang="de-DE" dirty="0" smtClean="0"/>
              <a:t>,</a:t>
            </a:r>
            <a:endParaRPr lang="de-DE" sz="2400" b="1" dirty="0"/>
          </a:p>
          <a:p>
            <a:r>
              <a:rPr lang="de-DE" dirty="0" smtClean="0"/>
              <a:t>Val Viola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Saoseosee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Palü</a:t>
            </a:r>
            <a:endParaRPr lang="de-DE" sz="2400" b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27" y="-2"/>
            <a:ext cx="69272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</a:p>
          <a:p>
            <a:r>
              <a:rPr lang="de-DE" dirty="0" err="1" smtClean="0"/>
              <a:t>Berninapass</a:t>
            </a:r>
            <a:r>
              <a:rPr lang="de-DE" dirty="0" smtClean="0"/>
              <a:t>,</a:t>
            </a:r>
            <a:endParaRPr lang="de-DE" sz="2400" b="1" dirty="0"/>
          </a:p>
          <a:p>
            <a:r>
              <a:rPr lang="de-DE" dirty="0" smtClean="0"/>
              <a:t>Val Viola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Saoseosee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Cambrena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 </a:t>
            </a:r>
            <a:r>
              <a:rPr lang="de-DE" sz="2400" b="1" dirty="0" err="1" smtClean="0"/>
              <a:t>Palü</a:t>
            </a:r>
            <a:endParaRPr lang="de-DE" sz="24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249" y="1256"/>
            <a:ext cx="6768751" cy="6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2123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Graubünden,</a:t>
            </a:r>
          </a:p>
          <a:p>
            <a:r>
              <a:rPr lang="de-DE" dirty="0" smtClean="0"/>
              <a:t>Oberengadin,</a:t>
            </a:r>
            <a:endParaRPr lang="de-DE" sz="2400" b="1" dirty="0" smtClean="0"/>
          </a:p>
          <a:p>
            <a:r>
              <a:rPr lang="de-DE" sz="2400" b="1" dirty="0" err="1" smtClean="0"/>
              <a:t>Silsersee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Piz</a:t>
            </a:r>
          </a:p>
          <a:p>
            <a:r>
              <a:rPr lang="de-DE" sz="2400" b="1" dirty="0" err="1" smtClean="0"/>
              <a:t>Corvatsch</a:t>
            </a:r>
            <a:endParaRPr lang="de-DE" sz="2400" b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920" y="0"/>
            <a:ext cx="773877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err="1" smtClean="0"/>
              <a:t>Eggishorn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Aletschhorn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Aletsch</a:t>
            </a:r>
            <a:r>
              <a:rPr lang="de-DE" sz="2400" b="1" dirty="0" smtClean="0"/>
              <a:t>-gletscher</a:t>
            </a:r>
            <a:endParaRPr lang="de-DE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128" y="0"/>
            <a:ext cx="7390638" cy="47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5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err="1" smtClean="0"/>
              <a:t>Riederalp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Fiescher</a:t>
            </a:r>
            <a:r>
              <a:rPr lang="de-DE" sz="2400" b="1" dirty="0" smtClean="0"/>
              <a:t>-hörner,</a:t>
            </a:r>
          </a:p>
          <a:p>
            <a:r>
              <a:rPr lang="de-DE" sz="2400" b="1" dirty="0" err="1" smtClean="0"/>
              <a:t>Aletsch</a:t>
            </a:r>
            <a:r>
              <a:rPr lang="de-DE" sz="2400" b="1" dirty="0" smtClean="0"/>
              <a:t>-gletscher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928" y="0"/>
            <a:ext cx="6934072" cy="68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260648"/>
            <a:ext cx="19754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Karer</a:t>
            </a:r>
            <a:r>
              <a:rPr lang="de-DE" dirty="0" smtClean="0"/>
              <a:t>-Pass,</a:t>
            </a:r>
          </a:p>
          <a:p>
            <a:r>
              <a:rPr lang="de-DE" sz="2400" b="1" dirty="0" err="1" smtClean="0"/>
              <a:t>Karersee</a:t>
            </a:r>
            <a:r>
              <a:rPr lang="de-DE" sz="2400" b="1" dirty="0" smtClean="0"/>
              <a:t> und </a:t>
            </a:r>
            <a:r>
              <a:rPr lang="de-DE" sz="2400" b="1" dirty="0" err="1" smtClean="0"/>
              <a:t>Latemar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896" y="0"/>
            <a:ext cx="7070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sz="2400" b="1" dirty="0" smtClean="0"/>
              <a:t>Val </a:t>
            </a:r>
            <a:r>
              <a:rPr lang="de-DE" sz="2400" b="1" dirty="0" err="1" smtClean="0"/>
              <a:t>d´Herens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Dent</a:t>
            </a:r>
            <a:r>
              <a:rPr lang="de-DE" sz="2400" b="1" dirty="0" smtClean="0"/>
              <a:t> Blanche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9" y="0"/>
            <a:ext cx="7740288" cy="48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1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Val </a:t>
            </a:r>
            <a:r>
              <a:rPr lang="de-DE" dirty="0" err="1" smtClean="0"/>
              <a:t>d´Herens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Euseigne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Erd-pyramiden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401" y="0"/>
            <a:ext cx="764700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Val </a:t>
            </a:r>
            <a:r>
              <a:rPr lang="de-DE" dirty="0" err="1" smtClean="0"/>
              <a:t>d´Herens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Euseigne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Erd-pyramiden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057" y="0"/>
            <a:ext cx="758682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sz="2400" b="1" dirty="0" err="1" smtClean="0"/>
              <a:t>Lötschental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Breithorn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-10566"/>
            <a:ext cx="4499992" cy="68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err="1" smtClean="0"/>
              <a:t>Saas</a:t>
            </a:r>
            <a:r>
              <a:rPr lang="de-DE" dirty="0" smtClean="0"/>
              <a:t>-Fee,</a:t>
            </a:r>
          </a:p>
          <a:p>
            <a:r>
              <a:rPr lang="de-DE" sz="2400" b="1" dirty="0" err="1" smtClean="0"/>
              <a:t>Mittelalalin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29" y="0"/>
            <a:ext cx="6927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err="1" smtClean="0"/>
              <a:t>Saas</a:t>
            </a:r>
            <a:r>
              <a:rPr lang="de-DE" dirty="0" smtClean="0"/>
              <a:t>-Fee,</a:t>
            </a:r>
          </a:p>
          <a:p>
            <a:r>
              <a:rPr lang="de-DE" dirty="0" err="1" smtClean="0"/>
              <a:t>Mittelalalin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Alalinhorn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Alphubel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27" y="-2"/>
            <a:ext cx="69272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err="1" smtClean="0"/>
              <a:t>Saas</a:t>
            </a:r>
            <a:r>
              <a:rPr lang="de-DE" dirty="0" smtClean="0"/>
              <a:t>-Fee,</a:t>
            </a:r>
          </a:p>
          <a:p>
            <a:r>
              <a:rPr lang="de-DE" dirty="0" err="1" smtClean="0"/>
              <a:t>Mittelalalin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Weißmies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176" y="-2"/>
            <a:ext cx="7054848" cy="68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err="1" smtClean="0"/>
              <a:t>Saas</a:t>
            </a:r>
            <a:r>
              <a:rPr lang="de-DE" dirty="0" smtClean="0"/>
              <a:t>-Fee,</a:t>
            </a:r>
          </a:p>
          <a:p>
            <a:r>
              <a:rPr lang="de-DE" dirty="0" err="1" smtClean="0"/>
              <a:t>Hannig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Lenzspitze,</a:t>
            </a:r>
          </a:p>
          <a:p>
            <a:r>
              <a:rPr lang="de-DE" sz="2400" b="1" dirty="0" smtClean="0"/>
              <a:t>Nadelhorn,</a:t>
            </a:r>
          </a:p>
          <a:p>
            <a:r>
              <a:rPr lang="de-DE" sz="2400" b="1" dirty="0" smtClean="0"/>
              <a:t>Stecknadel-horn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64" y="-998"/>
            <a:ext cx="6878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err="1" smtClean="0"/>
              <a:t>Saas</a:t>
            </a:r>
            <a:r>
              <a:rPr lang="de-DE" dirty="0" smtClean="0"/>
              <a:t>-Fee,</a:t>
            </a:r>
          </a:p>
          <a:p>
            <a:r>
              <a:rPr lang="de-DE" dirty="0" err="1" smtClean="0"/>
              <a:t>Mittelalalin</a:t>
            </a:r>
            <a:r>
              <a:rPr lang="de-DE" dirty="0" smtClean="0"/>
              <a:t>,</a:t>
            </a:r>
          </a:p>
          <a:p>
            <a:r>
              <a:rPr lang="de-DE" sz="2400" b="1" dirty="0" err="1" smtClean="0"/>
              <a:t>Täschhorn</a:t>
            </a:r>
            <a:r>
              <a:rPr lang="de-DE" sz="2400" b="1" dirty="0" smtClean="0"/>
              <a:t>,</a:t>
            </a:r>
          </a:p>
          <a:p>
            <a:r>
              <a:rPr lang="de-DE" sz="2400" b="1" dirty="0" smtClean="0"/>
              <a:t>Dom,</a:t>
            </a:r>
          </a:p>
          <a:p>
            <a:r>
              <a:rPr lang="de-DE" sz="2400" b="1" dirty="0" smtClean="0"/>
              <a:t>Lenzspitze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5" y="0"/>
            <a:ext cx="6984775" cy="68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smtClean="0"/>
              <a:t>Matterhorn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174" y="0"/>
            <a:ext cx="7534654" cy="50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260648"/>
            <a:ext cx="1975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Italien,</a:t>
            </a:r>
          </a:p>
          <a:p>
            <a:r>
              <a:rPr lang="de-DE" dirty="0" smtClean="0"/>
              <a:t>Dolomiten,</a:t>
            </a:r>
          </a:p>
          <a:p>
            <a:r>
              <a:rPr lang="de-DE" dirty="0" err="1" smtClean="0"/>
              <a:t>Falzarego</a:t>
            </a:r>
            <a:r>
              <a:rPr lang="de-DE" dirty="0" smtClean="0"/>
              <a:t>-Pass,</a:t>
            </a:r>
          </a:p>
          <a:p>
            <a:r>
              <a:rPr lang="de-DE" sz="2400" b="1" dirty="0" err="1" smtClean="0"/>
              <a:t>Averau</a:t>
            </a:r>
            <a:r>
              <a:rPr lang="de-DE" sz="2400" b="1" dirty="0" smtClean="0"/>
              <a:t>, </a:t>
            </a:r>
            <a:r>
              <a:rPr lang="de-DE" sz="2400" b="1" dirty="0" err="1" smtClean="0"/>
              <a:t>Giusella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Antelao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510" y="0"/>
            <a:ext cx="739649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1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smtClean="0"/>
              <a:t>Matterhorn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915" y="10353"/>
            <a:ext cx="749566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smtClean="0"/>
              <a:t>Breithorn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4" y="-4542"/>
            <a:ext cx="6984776" cy="68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835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smtClean="0"/>
              <a:t>Monte Rosa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232" y="-2"/>
            <a:ext cx="6912768" cy="68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dirty="0" smtClean="0"/>
              <a:t>Kleines Matterhorn,</a:t>
            </a:r>
          </a:p>
          <a:p>
            <a:r>
              <a:rPr lang="de-DE" sz="2400" b="1" dirty="0" smtClean="0"/>
              <a:t>Oberes Gabelhorn,</a:t>
            </a:r>
          </a:p>
          <a:p>
            <a:r>
              <a:rPr lang="de-DE" sz="2400" b="1" dirty="0" err="1" smtClean="0"/>
              <a:t>Zinalrothorn</a:t>
            </a:r>
            <a:r>
              <a:rPr lang="de-DE" sz="2400" b="1" dirty="0" smtClean="0"/>
              <a:t>,</a:t>
            </a:r>
          </a:p>
          <a:p>
            <a:r>
              <a:rPr lang="de-DE" sz="2400" b="1" dirty="0" err="1" smtClean="0"/>
              <a:t>Weißhorn</a:t>
            </a:r>
            <a:endParaRPr lang="de-DE" sz="2400" b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398" y="-5671"/>
            <a:ext cx="697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dirty="0" smtClean="0"/>
              <a:t>Kleines Matterhorn,</a:t>
            </a:r>
          </a:p>
          <a:p>
            <a:r>
              <a:rPr lang="de-DE" sz="2400" b="1" dirty="0" smtClean="0"/>
              <a:t>Matterhorn,</a:t>
            </a:r>
          </a:p>
          <a:p>
            <a:r>
              <a:rPr lang="de-DE" sz="2400" b="1" dirty="0" err="1" smtClean="0"/>
              <a:t>Dent</a:t>
            </a:r>
            <a:r>
              <a:rPr lang="de-DE" sz="2400" b="1" dirty="0" smtClean="0"/>
              <a:t> Blanche,</a:t>
            </a:r>
            <a:endParaRPr lang="de-DE" sz="2400" b="1" dirty="0"/>
          </a:p>
          <a:p>
            <a:r>
              <a:rPr lang="de-DE" sz="2400" b="1" dirty="0" smtClean="0"/>
              <a:t>Oberes Gabelhorn,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604" y="-7341"/>
            <a:ext cx="6899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smtClean="0"/>
              <a:t>Monte Rosa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401" y="0"/>
            <a:ext cx="6957599" cy="68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err="1" smtClean="0"/>
              <a:t>Weißhorn</a:t>
            </a:r>
            <a:endParaRPr lang="de-DE" sz="24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696" y="-9010"/>
            <a:ext cx="704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sz="2400" b="1" dirty="0" smtClean="0"/>
              <a:t>Zermatt</a:t>
            </a:r>
            <a:r>
              <a:rPr lang="de-DE" dirty="0" smtClean="0"/>
              <a:t>,</a:t>
            </a:r>
          </a:p>
          <a:p>
            <a:r>
              <a:rPr lang="de-DE" sz="2400" b="1" dirty="0" smtClean="0"/>
              <a:t>Matterhorn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-1"/>
            <a:ext cx="7570510" cy="56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smtClean="0"/>
              <a:t>Matterhorn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22" y="0"/>
            <a:ext cx="693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88640"/>
            <a:ext cx="19797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Schweiz,</a:t>
            </a:r>
          </a:p>
          <a:p>
            <a:r>
              <a:rPr lang="de-DE" dirty="0" smtClean="0"/>
              <a:t>Wallis,</a:t>
            </a:r>
          </a:p>
          <a:p>
            <a:r>
              <a:rPr lang="de-DE" dirty="0" smtClean="0"/>
              <a:t>Zermatt,</a:t>
            </a:r>
          </a:p>
          <a:p>
            <a:r>
              <a:rPr lang="de-DE" sz="2400" b="1" dirty="0" smtClean="0"/>
              <a:t>Riffelsee,</a:t>
            </a:r>
          </a:p>
          <a:p>
            <a:r>
              <a:rPr lang="de-DE" sz="2400" b="1" dirty="0" smtClean="0"/>
              <a:t>Matterhorn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4" y="0"/>
            <a:ext cx="6984776" cy="68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litter dir="r"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992</Words>
  <Application>Microsoft Office PowerPoint</Application>
  <PresentationFormat>Bildschirmpräsentation (4:3)</PresentationFormat>
  <Paragraphs>461</Paragraphs>
  <Slides>101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101</vt:i4>
      </vt:variant>
    </vt:vector>
  </HeadingPairs>
  <TitlesOfParts>
    <vt:vector size="103" baseType="lpstr">
      <vt:lpstr>Larissa</vt:lpstr>
      <vt:lpstr>1_Larissa</vt:lpstr>
      <vt:lpstr>Alpenbilder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Alpenbilder</dc:title>
  <dc:creator>User</dc:creator>
  <cp:lastModifiedBy>User</cp:lastModifiedBy>
  <cp:revision>237</cp:revision>
  <dcterms:created xsi:type="dcterms:W3CDTF">2014-01-04T11:32:50Z</dcterms:created>
  <dcterms:modified xsi:type="dcterms:W3CDTF">2014-08-08T14:41:33Z</dcterms:modified>
</cp:coreProperties>
</file>